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28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0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3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4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9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6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96552" y="5387975"/>
            <a:ext cx="7772400" cy="1470025"/>
          </a:xfrm>
        </p:spPr>
        <p:txBody>
          <a:bodyPr/>
          <a:lstStyle/>
          <a:p>
            <a:r>
              <a:rPr lang="bs-Latn-BA" dirty="0" smtClean="0"/>
              <a:t>CAR RENTAL WAREHOUSE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288" y="593467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Mirza Gojak</a:t>
            </a:r>
          </a:p>
          <a:p>
            <a:r>
              <a:rPr lang="bs-Latn-BA" dirty="0" smtClean="0"/>
              <a:t>Faris Čaušević</a:t>
            </a:r>
          </a:p>
          <a:p>
            <a:r>
              <a:rPr lang="bs-Latn-BA" dirty="0" smtClean="0"/>
              <a:t>Harun Ajkunić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2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5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bs-Latn-BA" sz="2400" dirty="0" smtClean="0"/>
              <a:t>Rent-a-car je kompanija koja se bavi </a:t>
            </a:r>
            <a:r>
              <a:rPr lang="bs-Latn-BA" sz="2400" dirty="0" smtClean="0"/>
              <a:t>iznajmljivanjem </a:t>
            </a:r>
            <a:r>
              <a:rPr lang="bs-Latn-BA" sz="2400" dirty="0" smtClean="0"/>
              <a:t>vozila.</a:t>
            </a:r>
          </a:p>
          <a:p>
            <a:r>
              <a:rPr lang="bs-Latn-BA" sz="2400" dirty="0" smtClean="0"/>
              <a:t>Najčešći problemi kod ovih kompanija su </a:t>
            </a:r>
          </a:p>
          <a:p>
            <a:pPr marL="742950" lvl="2" indent="-342900"/>
            <a:r>
              <a:rPr lang="bs-Latn-BA" sz="1800" dirty="0" smtClean="0"/>
              <a:t>Da li su ti automobili isplativi budućem klijentu?</a:t>
            </a:r>
          </a:p>
          <a:p>
            <a:pPr marL="742950" lvl="2" indent="-342900"/>
            <a:r>
              <a:rPr lang="bs-Latn-BA" sz="1800" dirty="0" smtClean="0"/>
              <a:t>U kojem vremenskom periodu povećati broj automobila, a u kojem smanjiti?</a:t>
            </a:r>
          </a:p>
          <a:p>
            <a:pPr marL="742950" lvl="2" indent="-342900"/>
            <a:r>
              <a:rPr lang="bs-Latn-BA" sz="1800" dirty="0" smtClean="0"/>
              <a:t>Koji automobili odgovaraju klijentima?</a:t>
            </a:r>
          </a:p>
          <a:p>
            <a:pPr marL="742950" lvl="2" indent="-342900"/>
            <a:r>
              <a:rPr lang="bs-Latn-BA" sz="1800" dirty="0" smtClean="0"/>
              <a:t>Na koji naćin pratiti koja se auta koriste često?</a:t>
            </a:r>
          </a:p>
          <a:p>
            <a:r>
              <a:rPr lang="bs-Latn-BA" sz="2400" dirty="0" smtClean="0"/>
              <a:t>Postavlja se pitanje kako pratiti i na najbolji način iskoristit sve informacije koje su dostupne?</a:t>
            </a:r>
          </a:p>
          <a:p>
            <a:r>
              <a:rPr lang="bs-Latn-BA" sz="2400" dirty="0" smtClean="0"/>
              <a:t>Rješenje je napraviti skladište podataka!</a:t>
            </a:r>
          </a:p>
          <a:p>
            <a:endParaRPr lang="bs-Latn-BA" sz="2400" dirty="0" smtClean="0"/>
          </a:p>
          <a:p>
            <a:pPr marL="400050" lvl="2" indent="0">
              <a:buNone/>
            </a:pPr>
            <a:endParaRPr lang="bs-Latn-BA" sz="1800" dirty="0"/>
          </a:p>
          <a:p>
            <a:endParaRPr lang="bs-Latn-BA" sz="2400" dirty="0" smtClean="0"/>
          </a:p>
          <a:p>
            <a:pPr marL="457200" lvl="1" indent="0">
              <a:buNone/>
            </a:pPr>
            <a:r>
              <a:rPr lang="bs-Latn-BA" sz="2000" dirty="0" smtClean="0"/>
              <a:t>	</a:t>
            </a:r>
          </a:p>
          <a:p>
            <a:pPr marL="457200" lvl="1" indent="0">
              <a:buNone/>
            </a:pPr>
            <a:endParaRPr lang="bs-Latn-BA" sz="2000" dirty="0"/>
          </a:p>
        </p:txBody>
      </p:sp>
    </p:spTree>
    <p:extLst>
      <p:ext uri="{BB962C8B-B14F-4D97-AF65-F5344CB8AC3E}">
        <p14:creationId xmlns:p14="http://schemas.microsoft.com/office/powerpoint/2010/main" val="71996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Ciljevi 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Kreiranje sistema u kojem su svi podaci povezani i lahko dostupni</a:t>
            </a:r>
          </a:p>
          <a:p>
            <a:r>
              <a:rPr lang="bs-Latn-BA" dirty="0" smtClean="0"/>
              <a:t>Lakše upravljanje transakcijama</a:t>
            </a:r>
          </a:p>
          <a:p>
            <a:r>
              <a:rPr lang="bs-Latn-BA" dirty="0" smtClean="0"/>
              <a:t>Prikupljanje podataka u cilju smanjenja troškova, upravljanja prodajom, poboljšanja usluge</a:t>
            </a:r>
          </a:p>
          <a:p>
            <a:r>
              <a:rPr lang="bs-Latn-BA" dirty="0" smtClean="0"/>
              <a:t>Uvid u sve podatke koji se generišu svaki dan</a:t>
            </a:r>
          </a:p>
          <a:p>
            <a:endParaRPr lang="bs-Latn-B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Poslovni zahtjevi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Prikaz ukupnog broja iznajmljenih vozila</a:t>
            </a:r>
          </a:p>
          <a:p>
            <a:r>
              <a:rPr lang="bs-Latn-BA" dirty="0" smtClean="0"/>
              <a:t>Prikaz troškova održavanja vozila(pojedinačno ili sva vozila zajedno)</a:t>
            </a:r>
          </a:p>
          <a:p>
            <a:r>
              <a:rPr lang="bs-Latn-BA" dirty="0" smtClean="0"/>
              <a:t>Prikaz zarade (dnevno, mjesečno,godišnje)</a:t>
            </a:r>
          </a:p>
          <a:p>
            <a:r>
              <a:rPr lang="bs-Latn-BA" dirty="0" smtClean="0"/>
              <a:t>Prikaz vremenskih perioda u kojima su vozila iznajmljena</a:t>
            </a:r>
          </a:p>
        </p:txBody>
      </p:sp>
    </p:spTree>
    <p:extLst>
      <p:ext uri="{BB962C8B-B14F-4D97-AF65-F5344CB8AC3E}">
        <p14:creationId xmlns:p14="http://schemas.microsoft.com/office/powerpoint/2010/main" val="196415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Koristi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Uvid u najčešće iznajmljivana vozila</a:t>
            </a:r>
          </a:p>
          <a:p>
            <a:pPr lvl="1"/>
            <a:r>
              <a:rPr lang="bs-Latn-BA" dirty="0" smtClean="0"/>
              <a:t>Na osnovu toga mijenjati biznis plan</a:t>
            </a:r>
          </a:p>
          <a:p>
            <a:r>
              <a:rPr lang="bs-Latn-BA" dirty="0" smtClean="0"/>
              <a:t>Pristup korisnim informacijama o količini prihoda(pojedinačno ili sve podružnice zajedno)</a:t>
            </a:r>
          </a:p>
          <a:p>
            <a:r>
              <a:rPr lang="bs-Latn-BA" dirty="0" smtClean="0"/>
              <a:t>Olakšan prikaz vremenskog perioda u kojem se najviše automobila iznajmilo</a:t>
            </a:r>
          </a:p>
          <a:p>
            <a:r>
              <a:rPr lang="bs-Latn-BA" dirty="0" smtClean="0"/>
              <a:t>Uvid u najčešće kvarove na autima i koja su to auta</a:t>
            </a:r>
          </a:p>
        </p:txBody>
      </p:sp>
    </p:spTree>
    <p:extLst>
      <p:ext uri="{BB962C8B-B14F-4D97-AF65-F5344CB8AC3E}">
        <p14:creationId xmlns:p14="http://schemas.microsoft.com/office/powerpoint/2010/main" val="179125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8" y="333375"/>
            <a:ext cx="7715144" cy="579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21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680"/>
            <a:ext cx="7538326" cy="564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20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05" y="476250"/>
            <a:ext cx="6636990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13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8" y="476250"/>
            <a:ext cx="6843343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04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196</Words>
  <Application>Microsoft Office PowerPoint</Application>
  <PresentationFormat>On-screen Show (4:3)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CAR RENTAL WAREHOUSE</vt:lpstr>
      <vt:lpstr>Uvod</vt:lpstr>
      <vt:lpstr>Ciljevi projekta</vt:lpstr>
      <vt:lpstr>Poslovni zahtjevi </vt:lpstr>
      <vt:lpstr>Koristi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WAREHOUSE</dc:title>
  <dc:creator>Hare</dc:creator>
  <cp:lastModifiedBy>Hare</cp:lastModifiedBy>
  <cp:revision>7</cp:revision>
  <dcterms:created xsi:type="dcterms:W3CDTF">2020-05-26T22:58:34Z</dcterms:created>
  <dcterms:modified xsi:type="dcterms:W3CDTF">2020-05-26T23:59:38Z</dcterms:modified>
</cp:coreProperties>
</file>